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F600"/>
    <a:srgbClr val="58AF79"/>
    <a:srgbClr val="76EE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6"/>
  </p:normalViewPr>
  <p:slideViewPr>
    <p:cSldViewPr snapToGrid="0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61CD8-301B-617F-D723-82D667381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D0CB8-0276-CE2A-357D-4E87F3CC9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4C8EF-37D2-405A-E15C-8B7DCEE43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B95AF-ECCC-6815-1C24-C7FFEF497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A6539-E248-7532-5BA1-31A6BC1FC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61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9E919-AE5F-4FF1-27C6-0558899F5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F50C08-09B6-4AB2-9F25-47CB50D4A8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D7BF6-8281-AC9E-E820-4A8129372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DC110-DCEB-1E3E-8F5B-C68A77D25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658C7-E5E4-130C-E4DE-3F92F502F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38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95D983-F519-B82E-5410-A2A060E5F2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6AB36-347C-2191-1062-31F5003BA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5B295-E8F1-D562-5E61-1472DDBF3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24B3A-0505-5DAA-38A1-B3A7005BE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FE583-51AF-2626-95EA-D14F7D553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966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AA42F-1FA5-F71C-605B-37B4DCEEA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4166C-B11A-60F2-A37B-9245F4B9A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5C065-5B5D-F46A-B4AA-10BC37ED1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535AB-A30F-7D1F-2C6D-75D1EADB0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EE8F9-4403-E257-7099-F337DE715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33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23B47-FF68-F4E5-F9F0-15CAA5BC9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C076CE-9532-9069-D751-0CE975639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92C72-31C2-32FE-7071-100A0E81F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66E96-D7BE-647E-8260-8B3E16442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16C6D-A120-9AB6-5989-9FE072D56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736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92B74-6DCE-CE64-05FA-A3791DB1C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F4CCF-63FD-45F3-FBF0-496D19DEA4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75D47D-5318-644C-F634-C283D2F896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77E31A-CA90-B87B-A522-B247A8121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4586EC-4EE8-A519-7755-77FA00BBA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7968AC-1200-9359-5D64-6494214B1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9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87DC5-2F75-227C-2EE8-2B677794C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E4B64-97C9-D6FC-895A-6A5E26BC9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10D9C-020C-C6C4-823F-4CB033EF3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838027-C2F6-7C4D-F812-851EB642E4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299E52-796C-FA9C-0F71-824CABFA7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7F4189-DB91-C159-39E6-EFE44FEB2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792423-5E06-275D-8CFF-FC2CD3B4A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58CF66-54E1-B71D-D389-78BB0FFDA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728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4D3AD-2AC6-8456-B89E-E58D949B8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397B24-4517-1991-23F0-2E97F9FA3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3C2DEB-E303-DB8C-678A-58C8085D1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95267A-3561-9CA1-71C7-280082D06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203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93F75F-91F0-0986-B103-66A56B423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26B9DF-D135-2F69-E8C5-2089BB145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FC640-3AB6-1F63-F932-A7020DEB4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16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596FA-89B1-5DDB-C1B9-8035C2847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2F87A-0DD3-ED15-7230-F5E974947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5D9543-F7D2-3E2A-94F9-953BE3D5B6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5EACF3-0DD1-2EBF-7DA3-D539ED715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81804F-DBF8-F7AE-90FC-7EC4EA0E7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37D846-DFD1-1435-AC0A-E3CDBA533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657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8DCBE-775A-76B6-A68A-E20832E6F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DC6F68-DC1E-603D-BDC3-A3452A726D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4BE27B-5401-C5A9-17BE-4698FE19E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B1A2A-2ED6-EC9C-BB12-5F01C48DD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52DA7-1456-A9E2-04AE-B5C94BB9F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A6D6FA-C87E-D57F-B4F3-33A2357EF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083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1802C-7EE4-8988-5F8F-01C9FD8D9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23C81-DD13-09C3-4E4A-CC661DFAF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66622-476B-FEF2-BB05-06795C71B1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AA4A0-F0A7-F746-A7AA-68CB2757C41C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8CB32-F346-6F3B-CC65-738D780EBA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38128-2C65-2D9B-6997-C234719F1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C5678-9ECA-D648-91A2-FC1A4B85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73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26F33D-1402-F612-32F3-41A9E721A04B}"/>
              </a:ext>
            </a:extLst>
          </p:cNvPr>
          <p:cNvSpPr txBox="1"/>
          <p:nvPr/>
        </p:nvSpPr>
        <p:spPr>
          <a:xfrm>
            <a:off x="6445919" y="0"/>
            <a:ext cx="5746081" cy="707886"/>
          </a:xfrm>
          <a:prstGeom prst="rect">
            <a:avLst/>
          </a:prstGeom>
          <a:solidFill>
            <a:schemeClr val="accent1">
              <a:alpha val="5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  <a:latin typeface="Arial Rounded MT Bold" panose="020F0704030504030204" pitchFamily="34" charset="77"/>
              </a:rPr>
              <a:t>Diwali Sales </a:t>
            </a:r>
            <a:r>
              <a:rPr lang="en-US" sz="4000" b="1" dirty="0" err="1">
                <a:solidFill>
                  <a:srgbClr val="FF0000"/>
                </a:solidFill>
                <a:latin typeface="Arial Rounded MT Bold" panose="020F0704030504030204" pitchFamily="34" charset="77"/>
              </a:rPr>
              <a:t>AnaLysis</a:t>
            </a:r>
            <a:endParaRPr lang="en-US" sz="4000" b="1" dirty="0">
              <a:solidFill>
                <a:srgbClr val="FF0000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3D07E5-DA18-C381-BBE1-AFADF0F129C8}"/>
              </a:ext>
            </a:extLst>
          </p:cNvPr>
          <p:cNvSpPr txBox="1"/>
          <p:nvPr/>
        </p:nvSpPr>
        <p:spPr>
          <a:xfrm>
            <a:off x="121738" y="2679629"/>
            <a:ext cx="3560064" cy="55399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3000" b="1" dirty="0">
                <a:latin typeface="Aharoni" panose="02010803020104030203" pitchFamily="2" charset="-79"/>
                <a:cs typeface="Aharoni" panose="02010803020104030203" pitchFamily="2" charset="-79"/>
              </a:rPr>
              <a:t>Project learnings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D99E80-9629-82CD-E7F4-470D9109FD08}"/>
              </a:ext>
            </a:extLst>
          </p:cNvPr>
          <p:cNvSpPr txBox="1"/>
          <p:nvPr/>
        </p:nvSpPr>
        <p:spPr>
          <a:xfrm>
            <a:off x="121738" y="0"/>
            <a:ext cx="12070262" cy="3233627"/>
          </a:xfrm>
          <a:prstGeom prst="rect">
            <a:avLst/>
          </a:prstGeom>
          <a:noFill/>
        </p:spPr>
        <p:txBody>
          <a:bodyPr wrap="square" rtlCol="0">
            <a:prstTxWarp prst="textWave1">
              <a:avLst>
                <a:gd name="adj1" fmla="val 20000"/>
                <a:gd name="adj2" fmla="val -752"/>
              </a:avLst>
            </a:prstTxWarp>
            <a:spAutoFit/>
          </a:bodyPr>
          <a:lstStyle/>
          <a:p>
            <a:r>
              <a:rPr lang="en-US" b="1" dirty="0">
                <a:blipFill>
                  <a:blip r:embed="rId2"/>
                  <a:stretch>
                    <a:fillRect/>
                  </a:stretch>
                </a:blipFill>
              </a:rPr>
              <a:t>-----------------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75C4ED-9BA1-ACC5-2E29-90659FCE3ECF}"/>
              </a:ext>
            </a:extLst>
          </p:cNvPr>
          <p:cNvSpPr txBox="1"/>
          <p:nvPr/>
        </p:nvSpPr>
        <p:spPr>
          <a:xfrm>
            <a:off x="121738" y="3233627"/>
            <a:ext cx="7269389" cy="2862322"/>
          </a:xfrm>
          <a:prstGeom prst="rect">
            <a:avLst/>
          </a:prstGeom>
          <a:solidFill>
            <a:srgbClr val="E4F600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2000" dirty="0"/>
              <a:t>Performed data cleaning and manipulation.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2000" dirty="0"/>
              <a:t>Performed exploratory data analysis(EDA) using Pandas, Matplotlib and Seaborn Library.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2000" dirty="0"/>
              <a:t>Improved Customer experience by identifying potential customers across different - State, Occupation, Gender &amp; Age groups.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2000" dirty="0"/>
              <a:t>Improved sales by identifying most selling Products categories and Products which can help to plan inventory and hence meet the demands.</a:t>
            </a:r>
          </a:p>
        </p:txBody>
      </p:sp>
    </p:spTree>
    <p:extLst>
      <p:ext uri="{BB962C8B-B14F-4D97-AF65-F5344CB8AC3E}">
        <p14:creationId xmlns:p14="http://schemas.microsoft.com/office/powerpoint/2010/main" val="401071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68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Aharoni</vt:lpstr>
      <vt:lpstr>Arial</vt:lpstr>
      <vt:lpstr>Arial Rounded MT Bold</vt:lpstr>
      <vt:lpstr>Calibri</vt:lpstr>
      <vt:lpstr>Calibri Light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sameer kumar</dc:creator>
  <cp:lastModifiedBy>sameer kumar</cp:lastModifiedBy>
  <cp:revision>2</cp:revision>
  <dcterms:created xsi:type="dcterms:W3CDTF">2023-09-14T05:01:52Z</dcterms:created>
  <dcterms:modified xsi:type="dcterms:W3CDTF">2023-09-14T05:28:58Z</dcterms:modified>
</cp:coreProperties>
</file>

<file path=docProps/thumbnail.jpeg>
</file>